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0" autoAdjust="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30350-766E-4F3A-BE13-A1A3C01EB8A6}" type="datetimeFigureOut">
              <a:rPr lang="zh-TW" altLang="en-US" smtClean="0"/>
              <a:t>2017/1/15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E632-4BC3-40F5-B17C-C846101B00E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30350-766E-4F3A-BE13-A1A3C01EB8A6}" type="datetimeFigureOut">
              <a:rPr lang="zh-TW" altLang="en-US" smtClean="0"/>
              <a:t>2017/1/15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E632-4BC3-40F5-B17C-C846101B00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30350-766E-4F3A-BE13-A1A3C01EB8A6}" type="datetimeFigureOut">
              <a:rPr lang="zh-TW" altLang="en-US" smtClean="0"/>
              <a:t>2017/1/15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E632-4BC3-40F5-B17C-C846101B00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30350-766E-4F3A-BE13-A1A3C01EB8A6}" type="datetimeFigureOut">
              <a:rPr lang="zh-TW" altLang="en-US" smtClean="0"/>
              <a:t>2017/1/15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E632-4BC3-40F5-B17C-C846101B00E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30350-766E-4F3A-BE13-A1A3C01EB8A6}" type="datetimeFigureOut">
              <a:rPr lang="zh-TW" altLang="en-US" smtClean="0"/>
              <a:t>2017/1/15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E632-4BC3-40F5-B17C-C846101B00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30350-766E-4F3A-BE13-A1A3C01EB8A6}" type="datetimeFigureOut">
              <a:rPr lang="zh-TW" altLang="en-US" smtClean="0"/>
              <a:t>2017/1/15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E632-4BC3-40F5-B17C-C846101B00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30350-766E-4F3A-BE13-A1A3C01EB8A6}" type="datetimeFigureOut">
              <a:rPr lang="zh-TW" altLang="en-US" smtClean="0"/>
              <a:t>2017/1/15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E632-4BC3-40F5-B17C-C846101B00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30350-766E-4F3A-BE13-A1A3C01EB8A6}" type="datetimeFigureOut">
              <a:rPr lang="zh-TW" altLang="en-US" smtClean="0"/>
              <a:t>2017/1/15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E632-4BC3-40F5-B17C-C846101B00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30350-766E-4F3A-BE13-A1A3C01EB8A6}" type="datetimeFigureOut">
              <a:rPr lang="zh-TW" altLang="en-US" smtClean="0"/>
              <a:t>2017/1/15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E632-4BC3-40F5-B17C-C846101B00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30350-766E-4F3A-BE13-A1A3C01EB8A6}" type="datetimeFigureOut">
              <a:rPr lang="zh-TW" altLang="en-US" smtClean="0"/>
              <a:t>2017/1/15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E632-4BC3-40F5-B17C-C846101B00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30350-766E-4F3A-BE13-A1A3C01EB8A6}" type="datetimeFigureOut">
              <a:rPr lang="zh-TW" altLang="en-US" smtClean="0"/>
              <a:t>2017/1/15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E632-4BC3-40F5-B17C-C846101B00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37130350-766E-4F3A-BE13-A1A3C01EB8A6}" type="datetimeFigureOut">
              <a:rPr lang="zh-TW" altLang="en-US" smtClean="0"/>
              <a:t>2017/1/15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96B8E632-4BC3-40F5-B17C-C846101B00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5JGUplB1U9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UUjq7UejgA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youtu.be/iRtM9pzBp9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youtu.be/HTE6WGdv1SI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youtu.be/kN5cqf63kb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youtu.be/fb3zmQHuJU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tx1"/>
                </a:solidFill>
              </a:rPr>
              <a:t>姓名 </a:t>
            </a:r>
            <a:r>
              <a:rPr lang="en-US" altLang="zh-TW" b="1" dirty="0" smtClean="0">
                <a:solidFill>
                  <a:schemeClr val="tx1"/>
                </a:solidFill>
              </a:rPr>
              <a:t>:</a:t>
            </a:r>
            <a:r>
              <a:rPr lang="zh-TW" altLang="en-US" b="1" dirty="0" smtClean="0">
                <a:solidFill>
                  <a:schemeClr val="tx1"/>
                </a:solidFill>
              </a:rPr>
              <a:t> 賴冠軒</a:t>
            </a:r>
            <a:endParaRPr lang="en-US" altLang="zh-TW" b="1" dirty="0">
              <a:solidFill>
                <a:schemeClr val="tx1"/>
              </a:solidFill>
            </a:endParaRPr>
          </a:p>
          <a:p>
            <a:r>
              <a:rPr lang="zh-TW" altLang="en-US" b="1" dirty="0" smtClean="0">
                <a:solidFill>
                  <a:schemeClr val="tx1"/>
                </a:solidFill>
              </a:rPr>
              <a:t>班別 </a:t>
            </a:r>
            <a:r>
              <a:rPr lang="en-US" altLang="zh-TW" b="1" dirty="0" smtClean="0">
                <a:solidFill>
                  <a:schemeClr val="tx1"/>
                </a:solidFill>
              </a:rPr>
              <a:t>:</a:t>
            </a:r>
            <a:r>
              <a:rPr lang="zh-TW" altLang="en-US" b="1" dirty="0" smtClean="0">
                <a:solidFill>
                  <a:schemeClr val="tx1"/>
                </a:solidFill>
              </a:rPr>
              <a:t>         </a:t>
            </a:r>
            <a:r>
              <a:rPr lang="en-US" altLang="zh-TW" b="1" dirty="0" smtClean="0">
                <a:solidFill>
                  <a:schemeClr val="tx1"/>
                </a:solidFill>
              </a:rPr>
              <a:t>5D</a:t>
            </a:r>
          </a:p>
          <a:p>
            <a:r>
              <a:rPr lang="zh-TW" altLang="en-US" b="1" dirty="0" smtClean="0">
                <a:solidFill>
                  <a:schemeClr val="tx1"/>
                </a:solidFill>
              </a:rPr>
              <a:t>學號 </a:t>
            </a:r>
            <a:r>
              <a:rPr lang="en-US" altLang="zh-TW" b="1" dirty="0" smtClean="0">
                <a:solidFill>
                  <a:schemeClr val="tx1"/>
                </a:solidFill>
              </a:rPr>
              <a:t>:</a:t>
            </a:r>
            <a:r>
              <a:rPr lang="zh-TW" altLang="en-US" b="1" dirty="0" smtClean="0">
                <a:solidFill>
                  <a:schemeClr val="tx1"/>
                </a:solidFill>
              </a:rPr>
              <a:t>            </a:t>
            </a:r>
            <a:r>
              <a:rPr lang="en-US" altLang="zh-TW" b="1" dirty="0" smtClean="0">
                <a:solidFill>
                  <a:schemeClr val="tx1"/>
                </a:solidFill>
              </a:rPr>
              <a:t>9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1772816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8000" b="1" dirty="0" smtClean="0"/>
              <a:t>國家 </a:t>
            </a:r>
            <a:r>
              <a:rPr lang="en-US" altLang="zh-TW" sz="8000" b="1" dirty="0" smtClean="0">
                <a:solidFill>
                  <a:srgbClr val="FF0000"/>
                </a:solidFill>
              </a:rPr>
              <a:t>:</a:t>
            </a:r>
            <a:r>
              <a:rPr lang="en-US" altLang="zh-TW" sz="8000" b="1" dirty="0" smtClean="0"/>
              <a:t> </a:t>
            </a:r>
            <a:r>
              <a:rPr lang="zh-TW" altLang="en-US" sz="8000" b="1" dirty="0" smtClean="0"/>
              <a:t>日本</a:t>
            </a:r>
            <a:endParaRPr lang="zh-TW" alt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214751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樂器種類 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 日本箏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是</a:t>
            </a:r>
            <a:r>
              <a:rPr lang="zh-TW" altLang="en-US" dirty="0" smtClean="0"/>
              <a:t>日本傳統</a:t>
            </a:r>
            <a:r>
              <a:rPr lang="zh-TW" altLang="en-US" dirty="0"/>
              <a:t>音樂中一項重要的樂器，一般認為源自於中國的古箏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日本</a:t>
            </a:r>
            <a:r>
              <a:rPr lang="zh-TW" altLang="en-US" dirty="0"/>
              <a:t>箏的長度大約</a:t>
            </a:r>
            <a:r>
              <a:rPr lang="en-US" altLang="zh-TW" dirty="0"/>
              <a:t>180 cm</a:t>
            </a:r>
            <a:r>
              <a:rPr lang="zh-TW" altLang="en-US" dirty="0"/>
              <a:t>，有十三根弦，弦由十三個可移動的琴柱架著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演奏</a:t>
            </a:r>
            <a:r>
              <a:rPr lang="zh-TW" altLang="en-US" dirty="0"/>
              <a:t>者可根據需要移動琴柱的位置來調音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演奏</a:t>
            </a:r>
            <a:r>
              <a:rPr lang="zh-TW" altLang="en-US" dirty="0"/>
              <a:t>時以拇指、食指、中指戴上撥子撥動琴弦來演奏。</a:t>
            </a:r>
          </a:p>
        </p:txBody>
      </p:sp>
    </p:spTree>
    <p:extLst>
      <p:ext uri="{BB962C8B-B14F-4D97-AF65-F5344CB8AC3E}">
        <p14:creationId xmlns:p14="http://schemas.microsoft.com/office/powerpoint/2010/main" val="210199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樂器種類 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 日本箏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TW" altLang="en-US" sz="2400" b="1" dirty="0" smtClean="0">
                <a:hlinkClick r:id="rId2"/>
              </a:rPr>
              <a:t>日本箏的歌曲表演</a:t>
            </a:r>
            <a:endParaRPr lang="en-US" altLang="zh-TW" sz="2400" b="1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43565"/>
            <a:ext cx="5112568" cy="322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21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日本 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 風俗習慣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日本</a:t>
            </a:r>
            <a:r>
              <a:rPr lang="zh-TW" altLang="en-US" dirty="0"/>
              <a:t>風俗</a:t>
            </a:r>
            <a:r>
              <a:rPr lang="zh-TW" altLang="en-US" dirty="0" smtClean="0"/>
              <a:t>習慣獨立</a:t>
            </a:r>
            <a:r>
              <a:rPr lang="zh-TW" altLang="en-US" dirty="0"/>
              <a:t>於中華文化自成一體系，並列為世界九大文明之一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r>
              <a:rPr lang="zh-TW" altLang="en-US" dirty="0"/>
              <a:t>櫻花、和服、俳句與武士、清酒、神道教構成了傳統日本的兩個方面</a:t>
            </a:r>
            <a:r>
              <a:rPr lang="en-US" altLang="zh-TW" dirty="0"/>
              <a:t>——</a:t>
            </a:r>
            <a:r>
              <a:rPr lang="zh-TW" altLang="en-US" dirty="0"/>
              <a:t>菊與刀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 smtClean="0"/>
              <a:t>在</a:t>
            </a:r>
            <a:r>
              <a:rPr lang="zh-TW" altLang="en-US" dirty="0"/>
              <a:t>日本有著名的「三道」</a:t>
            </a:r>
            <a:r>
              <a:rPr lang="zh-TW" altLang="en-US" dirty="0" smtClean="0"/>
              <a:t>，即日</a:t>
            </a:r>
            <a:r>
              <a:rPr lang="zh-TW" altLang="en-US" dirty="0"/>
              <a:t>本民間</a:t>
            </a:r>
            <a:r>
              <a:rPr lang="zh-TW" altLang="en-US" dirty="0" smtClean="0"/>
              <a:t>的茶道</a:t>
            </a:r>
            <a:r>
              <a:rPr lang="zh-TW" altLang="en-US" dirty="0"/>
              <a:t>、花道及書道。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8152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日本 </a:t>
            </a:r>
            <a:r>
              <a:rPr lang="en-US" altLang="zh-TW" b="1" dirty="0"/>
              <a:t>:</a:t>
            </a:r>
            <a:r>
              <a:rPr lang="zh-TW" altLang="en-US" b="1" dirty="0"/>
              <a:t> 風俗習慣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sz="2400" b="1" dirty="0" smtClean="0">
                <a:hlinkClick r:id="rId2"/>
              </a:rPr>
              <a:t>茶道</a:t>
            </a:r>
            <a:endParaRPr lang="en-US" altLang="zh-TW" sz="2400" b="1" dirty="0" smtClean="0"/>
          </a:p>
          <a:p>
            <a:endParaRPr lang="en-US" altLang="zh-TW" sz="2400" b="1" dirty="0" smtClean="0"/>
          </a:p>
          <a:p>
            <a:endParaRPr lang="en-US" altLang="zh-TW" sz="2400" b="1" dirty="0" smtClean="0"/>
          </a:p>
          <a:p>
            <a:endParaRPr lang="en-US" altLang="zh-TW" sz="2400" b="1" dirty="0"/>
          </a:p>
          <a:p>
            <a:r>
              <a:rPr lang="zh-TW" altLang="en-US" sz="2400" b="1" dirty="0" smtClean="0">
                <a:hlinkClick r:id="rId3"/>
              </a:rPr>
              <a:t>花道</a:t>
            </a:r>
            <a:endParaRPr lang="en-US" altLang="zh-TW" sz="2400" b="1" dirty="0" smtClean="0"/>
          </a:p>
          <a:p>
            <a:endParaRPr lang="en-US" altLang="zh-TW" sz="2400" b="1" dirty="0" smtClean="0"/>
          </a:p>
          <a:p>
            <a:endParaRPr lang="en-US" altLang="zh-TW" sz="2400" b="1" dirty="0" smtClean="0"/>
          </a:p>
          <a:p>
            <a:endParaRPr lang="en-US" altLang="zh-TW" sz="2400" b="1" dirty="0"/>
          </a:p>
          <a:p>
            <a:r>
              <a:rPr lang="zh-TW" altLang="en-US" sz="2400" b="1" dirty="0" smtClean="0">
                <a:hlinkClick r:id="rId4"/>
              </a:rPr>
              <a:t>書道</a:t>
            </a:r>
            <a:endParaRPr lang="en-US" altLang="zh-TW" sz="2400" b="1" dirty="0" smtClean="0"/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78243"/>
            <a:ext cx="3657491" cy="27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56792"/>
            <a:ext cx="2736304" cy="198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58450"/>
            <a:ext cx="3505572" cy="1974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91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日本 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 歌曲風格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b="1" dirty="0"/>
              <a:t>日本流行音樂</a:t>
            </a:r>
            <a:r>
              <a:rPr lang="zh-TW" altLang="en-US" dirty="0"/>
              <a:t>（</a:t>
            </a:r>
            <a:r>
              <a:rPr lang="en-US" altLang="zh-TW" dirty="0"/>
              <a:t>Japanese pop</a:t>
            </a:r>
            <a:r>
              <a:rPr lang="zh-TW" altLang="en-US" dirty="0"/>
              <a:t>，縮寫為</a:t>
            </a:r>
            <a:r>
              <a:rPr lang="en-US" altLang="zh-TW" b="1" dirty="0"/>
              <a:t>J-pop</a:t>
            </a:r>
            <a:r>
              <a:rPr lang="zh-TW" altLang="en-US" dirty="0"/>
              <a:t>，或</a:t>
            </a:r>
            <a:r>
              <a:rPr lang="en-US" altLang="zh-TW" b="1" dirty="0"/>
              <a:t>JPOP</a:t>
            </a:r>
            <a:r>
              <a:rPr lang="zh-TW" altLang="en-US" dirty="0" smtClean="0"/>
              <a:t>），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是</a:t>
            </a:r>
            <a:r>
              <a:rPr lang="zh-TW" altLang="en-US" dirty="0"/>
              <a:t>指日本的流行音樂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身</a:t>
            </a:r>
            <a:r>
              <a:rPr lang="zh-TW" altLang="en-US" dirty="0"/>
              <a:t>為亞洲最早的現代化國家，日本發展流行音樂的歷史相當悠久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而</a:t>
            </a:r>
            <a:r>
              <a:rPr lang="zh-TW" altLang="en-US" dirty="0"/>
              <a:t>現今常用的「</a:t>
            </a:r>
            <a:r>
              <a:rPr lang="en-US" altLang="zh-TW" dirty="0"/>
              <a:t>J-pop</a:t>
            </a:r>
            <a:r>
              <a:rPr lang="zh-TW" altLang="en-US" dirty="0"/>
              <a:t>」名稱，是在</a:t>
            </a:r>
            <a:r>
              <a:rPr lang="en-US" altLang="zh-TW" dirty="0"/>
              <a:t>1988</a:t>
            </a:r>
            <a:r>
              <a:rPr lang="zh-TW" altLang="en-US" dirty="0"/>
              <a:t>年由日本音樂電台</a:t>
            </a:r>
            <a:r>
              <a:rPr lang="en-US" altLang="zh-TW" dirty="0"/>
              <a:t>J-WAVE</a:t>
            </a:r>
            <a:r>
              <a:rPr lang="zh-TW" altLang="en-US" dirty="0"/>
              <a:t>首先使用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並</a:t>
            </a:r>
            <a:r>
              <a:rPr lang="zh-TW" altLang="en-US" dirty="0"/>
              <a:t>曾經用它來代表「新音樂」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其後</a:t>
            </a:r>
            <a:r>
              <a:rPr lang="zh-TW" altLang="en-US" dirty="0"/>
              <a:t>在日本被廣泛地用來歸類受西洋影響的現代音樂流派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主要</a:t>
            </a:r>
            <a:r>
              <a:rPr lang="zh-TW" altLang="en-US" dirty="0"/>
              <a:t>包括大眾流行、</a:t>
            </a:r>
            <a:r>
              <a:rPr lang="en-US" altLang="zh-TW" dirty="0"/>
              <a:t>R&amp;B</a:t>
            </a:r>
            <a:r>
              <a:rPr lang="zh-TW" altLang="en-US" dirty="0"/>
              <a:t>、靈魂樂、搖滾樂、舞曲、嘻哈、流行電音等。</a:t>
            </a:r>
          </a:p>
        </p:txBody>
      </p:sp>
    </p:spTree>
    <p:extLst>
      <p:ext uri="{BB962C8B-B14F-4D97-AF65-F5344CB8AC3E}">
        <p14:creationId xmlns:p14="http://schemas.microsoft.com/office/powerpoint/2010/main" val="377617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日本 </a:t>
            </a:r>
            <a:r>
              <a:rPr lang="en-US" altLang="zh-TW" b="1" dirty="0"/>
              <a:t>:</a:t>
            </a:r>
            <a:r>
              <a:rPr lang="zh-TW" altLang="en-US" b="1" dirty="0"/>
              <a:t> 歌曲風格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zh-TW" sz="2400" b="1" dirty="0" smtClean="0">
                <a:hlinkClick r:id="rId2"/>
              </a:rPr>
              <a:t>J-POP : PPAP(Pen-Pineapple-Apple-Pen</a:t>
            </a:r>
            <a:r>
              <a:rPr lang="en-US" altLang="zh-TW" dirty="0" smtClean="0">
                <a:hlinkClick r:id="rId2"/>
              </a:rPr>
              <a:t>)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3" y="2348880"/>
            <a:ext cx="380202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3579"/>
            <a:ext cx="3800475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46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日本 </a:t>
            </a:r>
            <a:r>
              <a:rPr lang="en-US" altLang="zh-TW" b="1" dirty="0"/>
              <a:t>:</a:t>
            </a:r>
            <a:r>
              <a:rPr lang="zh-TW" altLang="en-US" b="1" dirty="0"/>
              <a:t> </a:t>
            </a:r>
            <a:r>
              <a:rPr lang="zh-TW" altLang="en-US" b="1" dirty="0" smtClean="0"/>
              <a:t>舞蹈風格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b="1" dirty="0"/>
              <a:t>日本舞</a:t>
            </a:r>
            <a:r>
              <a:rPr lang="zh-TW" altLang="en-US" dirty="0"/>
              <a:t>（日語：</a:t>
            </a:r>
            <a:r>
              <a:rPr lang="zh-TW" altLang="en-US" b="1" dirty="0"/>
              <a:t>舞踊</a:t>
            </a:r>
            <a:r>
              <a:rPr lang="zh-TW" altLang="en-US" dirty="0"/>
              <a:t>或者是</a:t>
            </a:r>
            <a:r>
              <a:rPr lang="zh-TW" altLang="en-US" b="1" dirty="0"/>
              <a:t>日本舞踊</a:t>
            </a:r>
            <a:r>
              <a:rPr lang="zh-TW" altLang="en-US" dirty="0"/>
              <a:t>）是日本傳統表演藝術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類似</a:t>
            </a:r>
            <a:r>
              <a:rPr lang="zh-TW" altLang="en-US" dirty="0"/>
              <a:t>今日的舞蹈與啞劇融合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日本</a:t>
            </a:r>
            <a:r>
              <a:rPr lang="zh-TW" altLang="en-US" dirty="0"/>
              <a:t>舞較早時期與神事及能樂等活動結合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在</a:t>
            </a:r>
            <a:r>
              <a:rPr lang="zh-TW" altLang="en-US" dirty="0"/>
              <a:t>江戶時代（</a:t>
            </a:r>
            <a:r>
              <a:rPr lang="en-US" altLang="zh-TW" dirty="0"/>
              <a:t>17</a:t>
            </a:r>
            <a:r>
              <a:rPr lang="zh-TW" altLang="en-US" dirty="0"/>
              <a:t>世紀）獨立發展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日本</a:t>
            </a:r>
            <a:r>
              <a:rPr lang="zh-TW" altLang="en-US" dirty="0"/>
              <a:t>舞分為「花柳流、藤間流、若柳流、西川流、坂東流」五大流派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不過</a:t>
            </a:r>
            <a:r>
              <a:rPr lang="zh-TW" altLang="en-US" dirty="0"/>
              <a:t>雖然多是由專家獨自進行的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但</a:t>
            </a:r>
            <a:r>
              <a:rPr lang="zh-TW" altLang="en-US" dirty="0"/>
              <a:t>主要是因為藝妓獨特的表現風格而連帶推廣出去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另</a:t>
            </a:r>
            <a:r>
              <a:rPr lang="zh-TW" altLang="en-US" dirty="0"/>
              <a:t>有民俗舞，較著名的有盆踴、阿波舞等。</a:t>
            </a:r>
          </a:p>
        </p:txBody>
      </p:sp>
    </p:spTree>
    <p:extLst>
      <p:ext uri="{BB962C8B-B14F-4D97-AF65-F5344CB8AC3E}">
        <p14:creationId xmlns:p14="http://schemas.microsoft.com/office/powerpoint/2010/main" val="144869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日本 </a:t>
            </a:r>
            <a:r>
              <a:rPr lang="en-US" altLang="zh-TW" b="1" dirty="0"/>
              <a:t>:</a:t>
            </a:r>
            <a:r>
              <a:rPr lang="zh-TW" altLang="en-US" b="1" dirty="0"/>
              <a:t> 舞蹈風格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ja-JP" altLang="en-US" sz="2400" b="1" dirty="0" smtClean="0">
                <a:hlinkClick r:id="rId2"/>
              </a:rPr>
              <a:t>「 千代の舞扇」 日本舞踊</a:t>
            </a:r>
            <a:endParaRPr lang="en-US" altLang="zh-TW" sz="2400" b="1" dirty="0" smtClean="0"/>
          </a:p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55662"/>
            <a:ext cx="4392488" cy="328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59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地平線">
  <a:themeElements>
    <a:clrScheme name="地平線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地平線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平線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99</TotalTime>
  <Words>440</Words>
  <Application>Microsoft Office PowerPoint</Application>
  <PresentationFormat>如螢幕大小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地平線</vt:lpstr>
      <vt:lpstr>國家 : 日本</vt:lpstr>
      <vt:lpstr>樂器種類 : 日本箏</vt:lpstr>
      <vt:lpstr>樂器種類 : 日本箏</vt:lpstr>
      <vt:lpstr>日本 : 風俗習慣</vt:lpstr>
      <vt:lpstr>日本 : 風俗習慣</vt:lpstr>
      <vt:lpstr>日本 : 歌曲風格</vt:lpstr>
      <vt:lpstr>日本 : 歌曲風格</vt:lpstr>
      <vt:lpstr>日本 : 舞蹈風格</vt:lpstr>
      <vt:lpstr>日本 : 舞蹈風格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TEDDY</dc:creator>
  <cp:lastModifiedBy>TEDDY</cp:lastModifiedBy>
  <cp:revision>11</cp:revision>
  <dcterms:created xsi:type="dcterms:W3CDTF">2017-01-15T10:15:55Z</dcterms:created>
  <dcterms:modified xsi:type="dcterms:W3CDTF">2017-01-15T11:57:00Z</dcterms:modified>
</cp:coreProperties>
</file>