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780" autoAdjust="0"/>
    <p:restoredTop sz="94291" autoAdjust="0"/>
  </p:normalViewPr>
  <p:slideViewPr>
    <p:cSldViewPr snapToGrid="0">
      <p:cViewPr varScale="1">
        <p:scale>
          <a:sx n="49" d="100"/>
          <a:sy n="49" d="100"/>
        </p:scale>
        <p:origin x="5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FEB6-246D-41D3-8DD2-C5C81706FD7A}" type="datetimeFigureOut">
              <a:rPr lang="en-HK" smtClean="0"/>
              <a:t>11/7/2024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9C0D-15DC-415A-9749-D72B266D03CE}" type="slidenum">
              <a:rPr lang="en-HK" smtClean="0"/>
              <a:t>‹#›</a:t>
            </a:fld>
            <a:endParaRPr lang="en-HK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90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FEB6-246D-41D3-8DD2-C5C81706FD7A}" type="datetimeFigureOut">
              <a:rPr lang="en-HK" smtClean="0"/>
              <a:t>11/7/2024</a:t>
            </a:fld>
            <a:endParaRPr lang="en-H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9C0D-15DC-415A-9749-D72B266D03CE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41964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FEB6-246D-41D3-8DD2-C5C81706FD7A}" type="datetimeFigureOut">
              <a:rPr lang="en-HK" smtClean="0"/>
              <a:t>11/7/2024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9C0D-15DC-415A-9749-D72B266D03CE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174255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FEB6-246D-41D3-8DD2-C5C81706FD7A}" type="datetimeFigureOut">
              <a:rPr lang="en-HK" smtClean="0"/>
              <a:t>11/7/2024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9C0D-15DC-415A-9749-D72B266D03CE}" type="slidenum">
              <a:rPr lang="en-HK" smtClean="0"/>
              <a:t>‹#›</a:t>
            </a:fld>
            <a:endParaRPr lang="en-HK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3222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FEB6-246D-41D3-8DD2-C5C81706FD7A}" type="datetimeFigureOut">
              <a:rPr lang="en-HK" smtClean="0"/>
              <a:t>11/7/2024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9C0D-15DC-415A-9749-D72B266D03CE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257178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FEB6-246D-41D3-8DD2-C5C81706FD7A}" type="datetimeFigureOut">
              <a:rPr lang="en-HK" smtClean="0"/>
              <a:t>11/7/2024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9C0D-15DC-415A-9749-D72B266D03CE}" type="slidenum">
              <a:rPr lang="en-HK" smtClean="0"/>
              <a:t>‹#›</a:t>
            </a:fld>
            <a:endParaRPr lang="en-HK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3067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FEB6-246D-41D3-8DD2-C5C81706FD7A}" type="datetimeFigureOut">
              <a:rPr lang="en-HK" smtClean="0"/>
              <a:t>11/7/2024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9C0D-15DC-415A-9749-D72B266D03CE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057850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FEB6-246D-41D3-8DD2-C5C81706FD7A}" type="datetimeFigureOut">
              <a:rPr lang="en-HK" smtClean="0"/>
              <a:t>11/7/2024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9C0D-15DC-415A-9749-D72B266D03CE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655175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FEB6-246D-41D3-8DD2-C5C81706FD7A}" type="datetimeFigureOut">
              <a:rPr lang="en-HK" smtClean="0"/>
              <a:t>11/7/2024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9C0D-15DC-415A-9749-D72B266D03CE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13456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FEB6-246D-41D3-8DD2-C5C81706FD7A}" type="datetimeFigureOut">
              <a:rPr lang="en-HK" smtClean="0"/>
              <a:t>11/7/2024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9C0D-15DC-415A-9749-D72B266D03CE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52669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FEB6-246D-41D3-8DD2-C5C81706FD7A}" type="datetimeFigureOut">
              <a:rPr lang="en-HK" smtClean="0"/>
              <a:t>11/7/2024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9C0D-15DC-415A-9749-D72B266D03CE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64442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FEB6-246D-41D3-8DD2-C5C81706FD7A}" type="datetimeFigureOut">
              <a:rPr lang="en-HK" smtClean="0"/>
              <a:t>11/7/2024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9C0D-15DC-415A-9749-D72B266D03CE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31571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FEB6-246D-41D3-8DD2-C5C81706FD7A}" type="datetimeFigureOut">
              <a:rPr lang="en-HK" smtClean="0"/>
              <a:t>11/7/2024</a:t>
            </a:fld>
            <a:endParaRPr lang="en-H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9C0D-15DC-415A-9749-D72B266D03CE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95889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FEB6-246D-41D3-8DD2-C5C81706FD7A}" type="datetimeFigureOut">
              <a:rPr lang="en-HK" smtClean="0"/>
              <a:t>11/7/2024</a:t>
            </a:fld>
            <a:endParaRPr lang="en-H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9C0D-15DC-415A-9749-D72B266D03CE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47252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FEB6-246D-41D3-8DD2-C5C81706FD7A}" type="datetimeFigureOut">
              <a:rPr lang="en-HK" smtClean="0"/>
              <a:t>11/7/2024</a:t>
            </a:fld>
            <a:endParaRPr lang="en-H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9C0D-15DC-415A-9749-D72B266D03CE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439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FEB6-246D-41D3-8DD2-C5C81706FD7A}" type="datetimeFigureOut">
              <a:rPr lang="en-HK" smtClean="0"/>
              <a:t>11/7/2024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9C0D-15DC-415A-9749-D72B266D03CE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4097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FEB6-246D-41D3-8DD2-C5C81706FD7A}" type="datetimeFigureOut">
              <a:rPr lang="en-HK" smtClean="0"/>
              <a:t>11/7/2024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9C0D-15DC-415A-9749-D72B266D03CE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8118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92BFEB6-246D-41D3-8DD2-C5C81706FD7A}" type="datetimeFigureOut">
              <a:rPr lang="en-HK" smtClean="0"/>
              <a:t>11/7/2024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D09C0D-15DC-415A-9749-D72B266D03CE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2030475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http://www.italiacanora.net/t945-mulan-1998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D2D7C63-562A-41C7-892E-0C73F5D59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D1C07DD-4302-3D0E-64C6-956D5F9261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9040" y="-1050661"/>
            <a:ext cx="6159273" cy="297180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Mulan Story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0503EA7-0DCA-47E9-FF15-7F0E37641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9039" y="2409600"/>
            <a:ext cx="6484846" cy="376260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en-US" sz="2400" dirty="0"/>
              <a:t>- The name of my </a:t>
            </a:r>
            <a:r>
              <a:rPr lang="en-US" sz="2400" dirty="0" err="1"/>
              <a:t>favourite</a:t>
            </a:r>
            <a:r>
              <a:rPr lang="en-US" sz="2400" dirty="0"/>
              <a:t> character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en-US" sz="2400" dirty="0"/>
              <a:t>- The character strength of Hua Mulan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en-US" sz="2400" dirty="0"/>
              <a:t>- Things happen in the story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en-US" sz="2400" dirty="0"/>
              <a:t>- My </a:t>
            </a:r>
            <a:r>
              <a:rPr lang="en-US" sz="2400" dirty="0" err="1"/>
              <a:t>favourite</a:t>
            </a:r>
            <a:r>
              <a:rPr lang="en-US" sz="2400" dirty="0"/>
              <a:t> part in the story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en-US" sz="2400" dirty="0"/>
              <a:t>- Rating of the book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en-US" sz="2400" dirty="0"/>
              <a:t>- Recommendation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sz="2400" dirty="0"/>
          </a:p>
        </p:txBody>
      </p:sp>
      <p:pic>
        <p:nvPicPr>
          <p:cNvPr id="5" name="Picture 4" descr="一張含有 鮮豔 的圖片&#10;&#10;自動產生的描述">
            <a:extLst>
              <a:ext uri="{FF2B5EF4-FFF2-40B4-BE49-F238E27FC236}">
                <a16:creationId xmlns:a16="http://schemas.microsoft.com/office/drawing/2014/main" id="{18AFBFBA-7396-E3DA-37E1-4E07A62D12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752" r="507"/>
          <a:stretch/>
        </p:blipFill>
        <p:spPr>
          <a:xfrm>
            <a:off x="76665" y="0"/>
            <a:ext cx="4639713" cy="685799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6DF25E23-BE15-4E36-A700-59F0CE8C5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CE9353A-F333-4305-BED0-D126D75F5D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5D1D327-6D34-4AB1-BBCB-FFD18B927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3D4CCB5-F27F-4868-B1D4-55D8654F07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5F00F96-8833-4C32-AD31-05286BC80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22EE3D4-FE2C-4B01-BC8C-3CE2C6CC1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6" name="圖片 35" descr="一張含有 動畫卡通, 圖解, 動畫, 卡通 的圖片&#10;&#10;自動產生的描述">
            <a:extLst>
              <a:ext uri="{FF2B5EF4-FFF2-40B4-BE49-F238E27FC236}">
                <a16:creationId xmlns:a16="http://schemas.microsoft.com/office/drawing/2014/main" id="{8E63D666-540E-FE51-1EC8-9B233098DC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flipH="1">
            <a:off x="3184900" y="-33121600"/>
            <a:ext cx="1428284" cy="101600"/>
          </a:xfrm>
          <a:prstGeom prst="rect">
            <a:avLst/>
          </a:prstGeom>
        </p:spPr>
      </p:pic>
      <p:sp>
        <p:nvSpPr>
          <p:cNvPr id="37" name="文字方塊 36">
            <a:extLst>
              <a:ext uri="{FF2B5EF4-FFF2-40B4-BE49-F238E27FC236}">
                <a16:creationId xmlns:a16="http://schemas.microsoft.com/office/drawing/2014/main" id="{3F33C90E-FB7D-5064-BDC0-513C95BC683B}"/>
              </a:ext>
            </a:extLst>
          </p:cNvPr>
          <p:cNvSpPr txBox="1"/>
          <p:nvPr/>
        </p:nvSpPr>
        <p:spPr>
          <a:xfrm>
            <a:off x="1778000" y="4343399"/>
            <a:ext cx="7942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900" dirty="0"/>
              <a:t>權</a:t>
            </a:r>
          </a:p>
        </p:txBody>
      </p:sp>
      <p:pic>
        <p:nvPicPr>
          <p:cNvPr id="39" name="圖片 38" descr="一張含有 動畫卡通, 圖解, 動畫, 卡通 的圖片">
            <a:extLst>
              <a:ext uri="{FF2B5EF4-FFF2-40B4-BE49-F238E27FC236}">
                <a16:creationId xmlns:a16="http://schemas.microsoft.com/office/drawing/2014/main" id="{AC3329FE-D420-0073-D529-76C9223FB90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48115" y="1484162"/>
            <a:ext cx="3854495" cy="2517995"/>
          </a:xfrm>
          <a:prstGeom prst="rect">
            <a:avLst/>
          </a:prstGeom>
        </p:spPr>
      </p:pic>
      <p:sp>
        <p:nvSpPr>
          <p:cNvPr id="40" name="文字方塊 39">
            <a:extLst>
              <a:ext uri="{FF2B5EF4-FFF2-40B4-BE49-F238E27FC236}">
                <a16:creationId xmlns:a16="http://schemas.microsoft.com/office/drawing/2014/main" id="{4ACA5C37-DEFF-0F49-4F32-647454438FC8}"/>
              </a:ext>
            </a:extLst>
          </p:cNvPr>
          <p:cNvSpPr txBox="1"/>
          <p:nvPr/>
        </p:nvSpPr>
        <p:spPr>
          <a:xfrm>
            <a:off x="448115" y="5474607"/>
            <a:ext cx="3854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900" dirty="0"/>
              <a:t>權</a:t>
            </a:r>
          </a:p>
        </p:txBody>
      </p:sp>
    </p:spTree>
    <p:extLst>
      <p:ext uri="{BB962C8B-B14F-4D97-AF65-F5344CB8AC3E}">
        <p14:creationId xmlns:p14="http://schemas.microsoft.com/office/powerpoint/2010/main" val="3811260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DCADD4-A3C8-2A91-D2C7-310645B68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HK" sz="4400" dirty="0"/>
            </a:br>
            <a:endParaRPr lang="en-HK" dirty="0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8D2BA102-C80B-A891-EF33-424068BE5556}"/>
              </a:ext>
            </a:extLst>
          </p:cNvPr>
          <p:cNvSpPr txBox="1">
            <a:spLocks/>
          </p:cNvSpPr>
          <p:nvPr/>
        </p:nvSpPr>
        <p:spPr>
          <a:xfrm>
            <a:off x="838200" y="697110"/>
            <a:ext cx="10515600" cy="131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HK" sz="4400" u="sng" dirty="0"/>
              <a:t>The name of my favourite character is HUA MULAN.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3C16096A-8D06-D2CD-BCDC-C107E12D9C7D}"/>
              </a:ext>
            </a:extLst>
          </p:cNvPr>
          <p:cNvSpPr txBox="1">
            <a:spLocks/>
          </p:cNvSpPr>
          <p:nvPr/>
        </p:nvSpPr>
        <p:spPr>
          <a:xfrm>
            <a:off x="821911" y="30215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HK" dirty="0"/>
            </a:br>
            <a:endParaRPr lang="en-HK" dirty="0"/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7C331977-8FF8-CE89-D88F-A8042F2EEC68}"/>
              </a:ext>
            </a:extLst>
          </p:cNvPr>
          <p:cNvSpPr txBox="1">
            <a:spLocks/>
          </p:cNvSpPr>
          <p:nvPr/>
        </p:nvSpPr>
        <p:spPr>
          <a:xfrm>
            <a:off x="854489" y="306448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HK" u="sng" dirty="0"/>
              <a:t>The character of Hua Mulan</a:t>
            </a:r>
            <a:br>
              <a:rPr lang="en-HK" u="sng" dirty="0"/>
            </a:br>
            <a:endParaRPr lang="en-HK" u="sng" dirty="0"/>
          </a:p>
        </p:txBody>
      </p:sp>
      <p:sp>
        <p:nvSpPr>
          <p:cNvPr id="10" name="內容版面配置區 9">
            <a:extLst>
              <a:ext uri="{FF2B5EF4-FFF2-40B4-BE49-F238E27FC236}">
                <a16:creationId xmlns:a16="http://schemas.microsoft.com/office/drawing/2014/main" id="{69F0416E-1E4A-3D59-CE9A-56BDE4341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488" y="3910818"/>
            <a:ext cx="10653299" cy="237744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HK" sz="3600" dirty="0"/>
              <a:t>Brave</a:t>
            </a:r>
          </a:p>
          <a:p>
            <a:pPr marL="514350" indent="-514350">
              <a:buFont typeface="+mj-lt"/>
              <a:buAutoNum type="arabicPeriod"/>
            </a:pPr>
            <a:r>
              <a:rPr lang="en-HK" sz="3600" dirty="0"/>
              <a:t>Kind</a:t>
            </a:r>
          </a:p>
          <a:p>
            <a:pPr marL="514350" indent="-514350">
              <a:buFont typeface="+mj-lt"/>
              <a:buAutoNum type="arabicPeriod"/>
            </a:pPr>
            <a:r>
              <a:rPr lang="en-HK" sz="3600" dirty="0"/>
              <a:t>Loving</a:t>
            </a:r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78084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DCADD4-A3C8-2A91-D2C7-310645B6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6210" y="340297"/>
            <a:ext cx="7669463" cy="1060605"/>
          </a:xfrm>
        </p:spPr>
        <p:txBody>
          <a:bodyPr>
            <a:normAutofit/>
          </a:bodyPr>
          <a:lstStyle/>
          <a:p>
            <a:pPr algn="ctr"/>
            <a:r>
              <a:rPr lang="en-HK" sz="2800" dirty="0">
                <a:latin typeface="+mn-lt"/>
              </a:rPr>
              <a:t>.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226FC3-0B51-453F-51CA-DEEE594DC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489" y="4752996"/>
            <a:ext cx="10515600" cy="11637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HK" sz="3600" dirty="0"/>
              <a:t>My favourite part in the story is when MULAN fights with </a:t>
            </a:r>
            <a:r>
              <a:rPr lang="en-HK" sz="3600" dirty="0" err="1"/>
              <a:t>Bori</a:t>
            </a:r>
            <a:r>
              <a:rPr lang="en-HK" sz="3600" dirty="0"/>
              <a:t> Khan. 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3C16096A-8D06-D2CD-BCDC-C107E12D9C7D}"/>
              </a:ext>
            </a:extLst>
          </p:cNvPr>
          <p:cNvSpPr txBox="1">
            <a:spLocks/>
          </p:cNvSpPr>
          <p:nvPr/>
        </p:nvSpPr>
        <p:spPr>
          <a:xfrm>
            <a:off x="821911" y="0"/>
            <a:ext cx="10694228" cy="31562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HK" u="sng" dirty="0"/>
              <a:t>Thing happens in the story</a:t>
            </a:r>
          </a:p>
          <a:p>
            <a:r>
              <a:rPr lang="en-HK" sz="3300" dirty="0"/>
              <a:t> </a:t>
            </a:r>
          </a:p>
          <a:p>
            <a:r>
              <a:rPr lang="en-HK" sz="3300" dirty="0"/>
              <a:t>Mulan decides to go to war on behalf of her</a:t>
            </a:r>
            <a:r>
              <a:rPr lang="zh-TW" altLang="en-US" sz="3300" dirty="0"/>
              <a:t> </a:t>
            </a:r>
            <a:r>
              <a:rPr lang="en-HK" altLang="zh-TW" sz="3300" dirty="0"/>
              <a:t>father to fight.</a:t>
            </a:r>
            <a:endParaRPr lang="en-HK" sz="3300" dirty="0"/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7C331977-8FF8-CE89-D88F-A8042F2EEC68}"/>
              </a:ext>
            </a:extLst>
          </p:cNvPr>
          <p:cNvSpPr txBox="1">
            <a:spLocks/>
          </p:cNvSpPr>
          <p:nvPr/>
        </p:nvSpPr>
        <p:spPr>
          <a:xfrm>
            <a:off x="821911" y="38345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HK" sz="5700" u="sng" dirty="0"/>
              <a:t>My favourite part in the story</a:t>
            </a:r>
          </a:p>
          <a:p>
            <a:r>
              <a:rPr lang="en-HK" dirty="0"/>
              <a:t> </a:t>
            </a:r>
            <a:br>
              <a:rPr lang="en-HK" dirty="0"/>
            </a:b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403964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DCADD4-A3C8-2A91-D2C7-310645B6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896" y="279296"/>
            <a:ext cx="11012004" cy="2513955"/>
          </a:xfrm>
        </p:spPr>
        <p:txBody>
          <a:bodyPr>
            <a:normAutofit/>
          </a:bodyPr>
          <a:lstStyle/>
          <a:p>
            <a:r>
              <a:rPr lang="en-US" sz="4400" u="sng" cap="none" dirty="0"/>
              <a:t>Rating of the book</a:t>
            </a:r>
            <a:br>
              <a:rPr lang="en-US" cap="none" dirty="0"/>
            </a:br>
            <a:br>
              <a:rPr lang="en-US" dirty="0"/>
            </a:br>
            <a:r>
              <a:rPr lang="en-US" dirty="0"/>
              <a:t>I </a:t>
            </a:r>
            <a:r>
              <a:rPr lang="en-US" cap="none" dirty="0"/>
              <a:t>rate this book (4 / 5) stars out of four because it is interesting.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226FC3-0B51-453F-51CA-DEEE594DC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674" y="5081232"/>
            <a:ext cx="105156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HK" sz="3600" dirty="0"/>
              <a:t>I would recommend it to my brother because it is a touching story.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3C16096A-8D06-D2CD-BCDC-C107E12D9C7D}"/>
              </a:ext>
            </a:extLst>
          </p:cNvPr>
          <p:cNvSpPr txBox="1">
            <a:spLocks/>
          </p:cNvSpPr>
          <p:nvPr/>
        </p:nvSpPr>
        <p:spPr>
          <a:xfrm>
            <a:off x="821911" y="30215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HK" dirty="0"/>
            </a:br>
            <a:endParaRPr lang="en-HK" dirty="0"/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7C331977-8FF8-CE89-D88F-A8042F2EEC68}"/>
              </a:ext>
            </a:extLst>
          </p:cNvPr>
          <p:cNvSpPr txBox="1">
            <a:spLocks/>
          </p:cNvSpPr>
          <p:nvPr/>
        </p:nvSpPr>
        <p:spPr>
          <a:xfrm>
            <a:off x="742674" y="2807771"/>
            <a:ext cx="10515600" cy="2513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HK" dirty="0"/>
            </a:br>
            <a:r>
              <a:rPr lang="en-HK" u="sng" dirty="0" err="1"/>
              <a:t>Recom</a:t>
            </a:r>
            <a:r>
              <a:rPr lang="en-US" u="sng" dirty="0"/>
              <a:t>mend</a:t>
            </a:r>
            <a:r>
              <a:rPr lang="en-HK" u="sng" dirty="0" err="1"/>
              <a:t>ation</a:t>
            </a:r>
            <a:endParaRPr lang="en-HK" u="sng" dirty="0"/>
          </a:p>
        </p:txBody>
      </p:sp>
    </p:spTree>
    <p:extLst>
      <p:ext uri="{BB962C8B-B14F-4D97-AF65-F5344CB8AC3E}">
        <p14:creationId xmlns:p14="http://schemas.microsoft.com/office/powerpoint/2010/main" val="2785558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AC6B2B-4582-9FD4-EAFD-DC3848461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953" y="2562060"/>
            <a:ext cx="10515600" cy="1325563"/>
          </a:xfrm>
        </p:spPr>
        <p:txBody>
          <a:bodyPr/>
          <a:lstStyle/>
          <a:p>
            <a:pPr algn="ctr"/>
            <a:r>
              <a:rPr lang="en-HK" dirty="0">
                <a:highlight>
                  <a:srgbClr val="800080"/>
                </a:highligh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20917555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191</TotalTime>
  <Words>147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切割線</vt:lpstr>
      <vt:lpstr>Mulan Story</vt:lpstr>
      <vt:lpstr> </vt:lpstr>
      <vt:lpstr>.</vt:lpstr>
      <vt:lpstr>Rating of the book  I rate this book (4 / 5) stars out of four because it is interesting.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Mulan Story</dc:title>
  <dc:creator>Dicky Dicky  P2</dc:creator>
  <cp:lastModifiedBy>Candice</cp:lastModifiedBy>
  <cp:revision>26</cp:revision>
  <dcterms:created xsi:type="dcterms:W3CDTF">2024-01-21T03:11:37Z</dcterms:created>
  <dcterms:modified xsi:type="dcterms:W3CDTF">2024-07-11T07:33:53Z</dcterms:modified>
</cp:coreProperties>
</file>